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2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05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188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21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499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875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49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30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71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38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789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22750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9010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30931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6714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78947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87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B21BB-3E24-4AB9-9336-C23CE2871C02}" type="datetimeFigureOut">
              <a:rPr lang="en-GB" smtClean="0"/>
              <a:t>30/01/2024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4EB5767-C848-49A9-96C3-7CFB6FAEE5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09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angerous dog owners to face 14 years in prison | The Independent | The  Independent">
            <a:extLst>
              <a:ext uri="{FF2B5EF4-FFF2-40B4-BE49-F238E27FC236}">
                <a16:creationId xmlns:a16="http://schemas.microsoft.com/office/drawing/2014/main" xmlns="" id="{F9CBB2EA-C04C-EA44-1288-8075F0863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41" y="121777"/>
            <a:ext cx="9933272" cy="6614445"/>
          </a:xfrm>
          <a:prstGeom prst="round2DiagRect">
            <a:avLst>
              <a:gd name="adj1" fmla="val 16667"/>
              <a:gd name="adj2" fmla="val 561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F2E487-4039-1C9B-DE7F-A9776920F2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7141" y="6160456"/>
            <a:ext cx="11194181" cy="575766"/>
          </a:xfrm>
        </p:spPr>
        <p:txBody>
          <a:bodyPr>
            <a:noAutofit/>
          </a:bodyPr>
          <a:lstStyle/>
          <a:p>
            <a:pPr algn="ctr"/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Why the ownership of </a:t>
            </a:r>
            <a:b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</a:br>
            <a:r>
              <a:rPr lang="en-US" sz="4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“dangerous dogs” should be banned</a:t>
            </a:r>
            <a:endParaRPr lang="en-GB" sz="44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E214D81-286B-83F3-5A40-2D6E2633F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9425" y="0"/>
            <a:ext cx="1552575" cy="15525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EE66FC2B-7B56-DDEC-3E81-B1D6D4FDDA2C}"/>
              </a:ext>
            </a:extLst>
          </p:cNvPr>
          <p:cNvSpPr/>
          <p:nvPr/>
        </p:nvSpPr>
        <p:spPr>
          <a:xfrm>
            <a:off x="10520414" y="1564440"/>
            <a:ext cx="167158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OWE</a:t>
            </a:r>
          </a:p>
        </p:txBody>
      </p:sp>
    </p:spTree>
    <p:extLst>
      <p:ext uri="{BB962C8B-B14F-4D97-AF65-F5344CB8AC3E}">
        <p14:creationId xmlns:p14="http://schemas.microsoft.com/office/powerpoint/2010/main" val="411856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5523A09C-777E-A81D-D450-1E37727957C0}"/>
              </a:ext>
            </a:extLst>
          </p:cNvPr>
          <p:cNvSpPr txBox="1"/>
          <p:nvPr/>
        </p:nvSpPr>
        <p:spPr>
          <a:xfrm>
            <a:off x="523702" y="1925749"/>
            <a:ext cx="73235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ptos Display" panose="020B0004020202020204" pitchFamily="34" charset="0"/>
              </a:rPr>
              <a:t>The Dangerous Dog Act of 1991 states that it is illegal for persons of the United Kingdom</a:t>
            </a:r>
          </a:p>
          <a:p>
            <a:r>
              <a:rPr lang="en-US" sz="2800" dirty="0">
                <a:latin typeface="Aptos Display" panose="020B0004020202020204" pitchFamily="34" charset="0"/>
              </a:rPr>
              <a:t>to be in possession or have custody of dogs bred for fighting.</a:t>
            </a:r>
            <a:endParaRPr lang="en-GB" sz="2800" dirty="0">
              <a:latin typeface="Aptos Display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04162F3-A3A2-340D-FAFF-4F87C8E35E97}"/>
              </a:ext>
            </a:extLst>
          </p:cNvPr>
          <p:cNvSpPr txBox="1"/>
          <p:nvPr/>
        </p:nvSpPr>
        <p:spPr>
          <a:xfrm>
            <a:off x="523702" y="4428442"/>
            <a:ext cx="769758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ptos Display" panose="020B0004020202020204" pitchFamily="34" charset="0"/>
              </a:rPr>
              <a:t>The DDA prohibits certain types of dogs and allowing a dog of any type to be dangerously out of control in a public or private place .The law also states that such dogs shall be seized.</a:t>
            </a:r>
            <a:endParaRPr lang="en-GB" sz="2800" dirty="0">
              <a:latin typeface="Aptos Display" panose="020B00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196551A-78F1-CB7D-CFA3-8B1E423EA68F}"/>
              </a:ext>
            </a:extLst>
          </p:cNvPr>
          <p:cNvSpPr/>
          <p:nvPr/>
        </p:nvSpPr>
        <p:spPr>
          <a:xfrm>
            <a:off x="2902529" y="315608"/>
            <a:ext cx="63869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Dangerous Dog Act </a:t>
            </a:r>
          </a:p>
        </p:txBody>
      </p:sp>
    </p:spTree>
    <p:extLst>
      <p:ext uri="{BB962C8B-B14F-4D97-AF65-F5344CB8AC3E}">
        <p14:creationId xmlns:p14="http://schemas.microsoft.com/office/powerpoint/2010/main" val="215926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DF8B3AE-6243-3392-B694-D6FC207D070E}"/>
              </a:ext>
            </a:extLst>
          </p:cNvPr>
          <p:cNvSpPr txBox="1"/>
          <p:nvPr/>
        </p:nvSpPr>
        <p:spPr>
          <a:xfrm>
            <a:off x="1350326" y="3698781"/>
            <a:ext cx="68912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ptos Display" panose="020B0004020202020204" pitchFamily="34" charset="0"/>
              </a:rPr>
              <a:t>9,277 hospital admissions have been made in the UK during 2023 alone.</a:t>
            </a:r>
            <a:endParaRPr lang="en-GB" sz="2800" dirty="0">
              <a:latin typeface="Aptos Display" panose="020B00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85B092C-12DD-65D0-703F-1307A7BEA356}"/>
              </a:ext>
            </a:extLst>
          </p:cNvPr>
          <p:cNvSpPr txBox="1"/>
          <p:nvPr/>
        </p:nvSpPr>
        <p:spPr>
          <a:xfrm>
            <a:off x="1402576" y="1464497"/>
            <a:ext cx="62927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ptos Display" panose="020B0004020202020204" pitchFamily="34" charset="0"/>
              </a:rPr>
              <a:t>Some even show aggressive </a:t>
            </a:r>
            <a:r>
              <a:rPr lang="en-US" sz="2800" dirty="0" err="1">
                <a:latin typeface="Aptos Display" panose="020B0004020202020204" pitchFamily="34" charset="0"/>
              </a:rPr>
              <a:t>behaviour</a:t>
            </a:r>
            <a:r>
              <a:rPr lang="en-US" sz="2800" dirty="0">
                <a:latin typeface="Aptos Display" panose="020B0004020202020204" pitchFamily="34" charset="0"/>
              </a:rPr>
              <a:t> towards their owners.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D5778A4-6771-AC50-01BE-269C1F00B093}"/>
              </a:ext>
            </a:extLst>
          </p:cNvPr>
          <p:cNvSpPr txBox="1"/>
          <p:nvPr/>
        </p:nvSpPr>
        <p:spPr>
          <a:xfrm>
            <a:off x="1496289" y="4753399"/>
            <a:ext cx="5993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ptos Display" panose="020B0004020202020204" pitchFamily="34" charset="0"/>
              </a:rPr>
              <a:t>Statistically the most dangerous dog breed is the Pitbull terrier.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8775D81-ABBA-5271-4E09-396B8B9CDAC5}"/>
              </a:ext>
            </a:extLst>
          </p:cNvPr>
          <p:cNvSpPr txBox="1"/>
          <p:nvPr/>
        </p:nvSpPr>
        <p:spPr>
          <a:xfrm>
            <a:off x="1496289" y="2644163"/>
            <a:ext cx="629273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>
                <a:latin typeface="Aptos Display" panose="020B0004020202020204" pitchFamily="34" charset="0"/>
              </a:rPr>
              <a:t>Between 2013 and 2019, 22 people died from dog bites.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AB07EDB0-2F0C-634C-C383-78292862D8DF}"/>
              </a:ext>
            </a:extLst>
          </p:cNvPr>
          <p:cNvSpPr/>
          <p:nvPr/>
        </p:nvSpPr>
        <p:spPr>
          <a:xfrm>
            <a:off x="4548943" y="315608"/>
            <a:ext cx="30941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Statistics</a:t>
            </a:r>
          </a:p>
        </p:txBody>
      </p:sp>
    </p:spTree>
    <p:extLst>
      <p:ext uri="{BB962C8B-B14F-4D97-AF65-F5344CB8AC3E}">
        <p14:creationId xmlns:p14="http://schemas.microsoft.com/office/powerpoint/2010/main" val="208700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5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55575940-0404-D2D9-3A8B-DDA598E8A2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195" r="5862" b="12370"/>
          <a:stretch/>
        </p:blipFill>
        <p:spPr>
          <a:xfrm flipH="1">
            <a:off x="4638648" y="4789145"/>
            <a:ext cx="1405288" cy="1754326"/>
          </a:xfrm>
          <a:prstGeom prst="rect">
            <a:avLst/>
          </a:prstGeom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xmlns="" id="{C16E8C39-1511-E4E8-7D70-DCBE07E3C19D}"/>
              </a:ext>
            </a:extLst>
          </p:cNvPr>
          <p:cNvSpPr/>
          <p:nvPr/>
        </p:nvSpPr>
        <p:spPr>
          <a:xfrm>
            <a:off x="6730538" y="1377643"/>
            <a:ext cx="5461462" cy="2424823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My opinion is that dangerous dogs should only be used by the police and the armed forces,</a:t>
            </a:r>
          </a:p>
          <a:p>
            <a:pPr algn="ctr"/>
            <a:r>
              <a:rPr lang="en-US" dirty="0"/>
              <a:t>as they are dangers to society.</a:t>
            </a:r>
            <a:endParaRPr lang="en-GB" dirty="0"/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xmlns="" id="{4477CA50-4BBE-1EEC-CA60-1C0E6D577D88}"/>
              </a:ext>
            </a:extLst>
          </p:cNvPr>
          <p:cNvSpPr/>
          <p:nvPr/>
        </p:nvSpPr>
        <p:spPr>
          <a:xfrm>
            <a:off x="166255" y="2650546"/>
            <a:ext cx="5527963" cy="2303840"/>
          </a:xfrm>
          <a:prstGeom prst="cloudCallout">
            <a:avLst>
              <a:gd name="adj1" fmla="val 33178"/>
              <a:gd name="adj2" fmla="val 5503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In my opinion, I think that if you want a dangerous dog, you should ask the government for permission and have your record checked. </a:t>
            </a:r>
            <a:endParaRPr lang="en-GB" dirty="0"/>
          </a:p>
        </p:txBody>
      </p:sp>
      <p:sp>
        <p:nvSpPr>
          <p:cNvPr id="6" name="AutoShape 2" descr="Cute Thinking Woman Looking Away Isolated Stock Vector (Royalty Free)  439245706 | Shutterstock">
            <a:extLst>
              <a:ext uri="{FF2B5EF4-FFF2-40B4-BE49-F238E27FC236}">
                <a16:creationId xmlns:a16="http://schemas.microsoft.com/office/drawing/2014/main" xmlns="" id="{AD0B957A-E8C4-4B4B-EB76-A7DFD5AE64E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17A8CF0-300A-6534-BD3E-1BB9E95741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86" r="17271" b="6614"/>
          <a:stretch/>
        </p:blipFill>
        <p:spPr>
          <a:xfrm>
            <a:off x="7478830" y="4193598"/>
            <a:ext cx="1405288" cy="21066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4A46D4F6-0772-2EBC-99EB-FC1C4EC9D7D7}"/>
              </a:ext>
            </a:extLst>
          </p:cNvPr>
          <p:cNvSpPr/>
          <p:nvPr/>
        </p:nvSpPr>
        <p:spPr>
          <a:xfrm>
            <a:off x="3897322" y="315608"/>
            <a:ext cx="4397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Our Opinions</a:t>
            </a:r>
          </a:p>
        </p:txBody>
      </p:sp>
    </p:spTree>
    <p:extLst>
      <p:ext uri="{BB962C8B-B14F-4D97-AF65-F5344CB8AC3E}">
        <p14:creationId xmlns:p14="http://schemas.microsoft.com/office/powerpoint/2010/main" val="2659104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28C261AE-8549-7B85-89E8-A105276FD01D}"/>
              </a:ext>
            </a:extLst>
          </p:cNvPr>
          <p:cNvGrpSpPr/>
          <p:nvPr/>
        </p:nvGrpSpPr>
        <p:grpSpPr>
          <a:xfrm>
            <a:off x="836394" y="790475"/>
            <a:ext cx="3366693" cy="2715180"/>
            <a:chOff x="836394" y="790475"/>
            <a:chExt cx="3366693" cy="271518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1F0769A5-2D7D-85E6-7CB5-3FC351916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6394" y="790475"/>
              <a:ext cx="3366693" cy="1885348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xmlns="" id="{96D0C460-1765-7BE7-BB28-32B2216BA575}"/>
                </a:ext>
              </a:extLst>
            </p:cNvPr>
            <p:cNvSpPr/>
            <p:nvPr/>
          </p:nvSpPr>
          <p:spPr>
            <a:xfrm>
              <a:off x="1428928" y="2582325"/>
              <a:ext cx="218162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Pitbull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xmlns="" id="{DE9285CE-BB2C-F847-E18C-18F61BCFEDC0}"/>
              </a:ext>
            </a:extLst>
          </p:cNvPr>
          <p:cNvGrpSpPr/>
          <p:nvPr/>
        </p:nvGrpSpPr>
        <p:grpSpPr>
          <a:xfrm>
            <a:off x="7496116" y="201229"/>
            <a:ext cx="4572727" cy="4594211"/>
            <a:chOff x="7496116" y="201229"/>
            <a:chExt cx="4572727" cy="459421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A56D631B-8720-C39F-878E-A35EE838E7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43750" y="201229"/>
              <a:ext cx="2970196" cy="378700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xmlns="" id="{4D277827-9337-3FA9-D161-C62DA339B4F7}"/>
                </a:ext>
              </a:extLst>
            </p:cNvPr>
            <p:cNvSpPr/>
            <p:nvPr/>
          </p:nvSpPr>
          <p:spPr>
            <a:xfrm>
              <a:off x="7496116" y="3872110"/>
              <a:ext cx="457272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Japanese Tosa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E036C267-2B0B-96E9-BD67-99163B447C7C}"/>
              </a:ext>
            </a:extLst>
          </p:cNvPr>
          <p:cNvGrpSpPr/>
          <p:nvPr/>
        </p:nvGrpSpPr>
        <p:grpSpPr>
          <a:xfrm>
            <a:off x="545103" y="3598445"/>
            <a:ext cx="7254678" cy="3207373"/>
            <a:chOff x="545103" y="3598445"/>
            <a:chExt cx="7254678" cy="3207373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7D9E734F-6B9D-0836-42BF-441BBBF5A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5103" y="3598445"/>
              <a:ext cx="2940479" cy="294047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A7F37587-CCE0-A529-45A3-0C4C2B49CDBF}"/>
                </a:ext>
              </a:extLst>
            </p:cNvPr>
            <p:cNvSpPr/>
            <p:nvPr/>
          </p:nvSpPr>
          <p:spPr>
            <a:xfrm>
              <a:off x="3391202" y="5051492"/>
              <a:ext cx="4408579" cy="175432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Staffordshire </a:t>
              </a:r>
            </a:p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Bull Terrier</a:t>
              </a: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xmlns="" id="{440D0E27-9A62-76E8-176A-9480D4284463}"/>
              </a:ext>
            </a:extLst>
          </p:cNvPr>
          <p:cNvSpPr/>
          <p:nvPr/>
        </p:nvSpPr>
        <p:spPr>
          <a:xfrm>
            <a:off x="4543044" y="861318"/>
            <a:ext cx="3268213" cy="3275344"/>
          </a:xfrm>
          <a:prstGeom prst="ellipse">
            <a:avLst/>
          </a:prstGeom>
          <a:ln>
            <a:solidFill>
              <a:srgbClr val="7030A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ptos Display" panose="020B0004020202020204" pitchFamily="34" charset="0"/>
              </a:rPr>
              <a:t>Some dogs classed as dangerous in the UK.</a:t>
            </a:r>
            <a:endParaRPr lang="en-GB" sz="2800" dirty="0">
              <a:latin typeface="Aptos Display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69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191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 Display</vt:lpstr>
      <vt:lpstr>Arial</vt:lpstr>
      <vt:lpstr>Arial Black</vt:lpstr>
      <vt:lpstr>Trebuchet MS</vt:lpstr>
      <vt:lpstr>Wingdings</vt:lpstr>
      <vt:lpstr>Wingdings 3</vt:lpstr>
      <vt:lpstr>Facet</vt:lpstr>
      <vt:lpstr>Why the ownership of  “dangerous dogs” should be banned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the ownership of  “dangerous dogs” should be banned</dc:title>
  <dc:creator>Steph Forrest</dc:creator>
  <cp:lastModifiedBy>Sarah Currie</cp:lastModifiedBy>
  <cp:revision>3</cp:revision>
  <dcterms:created xsi:type="dcterms:W3CDTF">2024-01-25T09:24:38Z</dcterms:created>
  <dcterms:modified xsi:type="dcterms:W3CDTF">2024-01-30T09:57:04Z</dcterms:modified>
</cp:coreProperties>
</file>