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179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74320"/>
            <a:ext cx="569271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rgbClr val="225522"/>
                </a:solidFill>
              </a:rPr>
              <a:t>         </a:t>
            </a:r>
            <a:r>
              <a:rPr sz="4800" b="1" dirty="0">
                <a:solidFill>
                  <a:srgbClr val="225522"/>
                </a:solidFill>
              </a:rPr>
              <a:t>Key Stage 2 SATS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00400" y="914400"/>
            <a:ext cx="141417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225522"/>
                </a:solidFill>
              </a:rPr>
              <a:t> </a:t>
            </a:r>
            <a:r>
              <a:rPr sz="2400" dirty="0">
                <a:solidFill>
                  <a:srgbClr val="225522"/>
                </a:solidFill>
              </a:rPr>
              <a:t>July </a:t>
            </a:r>
            <a:r>
              <a:rPr lang="en-GB" sz="2400" dirty="0">
                <a:solidFill>
                  <a:srgbClr val="225522"/>
                </a:solidFill>
              </a:rPr>
              <a:t>2025</a:t>
            </a:r>
            <a:endParaRPr sz="2400" dirty="0">
              <a:solidFill>
                <a:srgbClr val="225522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3964913"/>
              </p:ext>
            </p:extLst>
          </p:nvPr>
        </p:nvGraphicFramePr>
        <p:xfrm>
          <a:off x="640080" y="1463040"/>
          <a:ext cx="786384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5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5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5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659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en-GB" dirty="0"/>
                        <a:t>Reading</a:t>
                      </a:r>
                    </a:p>
                    <a:p>
                      <a:r>
                        <a:rPr lang="en-GB" dirty="0"/>
                        <a:t>Cohort of 11</a:t>
                      </a:r>
                      <a:endParaRPr dirty="0"/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FFFF"/>
                          </a:solidFill>
                        </a:rPr>
                        <a:t>Ormskirk West End Primary</a:t>
                      </a:r>
                      <a:endParaRPr b="1" dirty="0">
                        <a:solidFill>
                          <a:srgbClr val="FFFFFF"/>
                        </a:solidFill>
                      </a:endParaRP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FFFF"/>
                          </a:solidFill>
                        </a:rPr>
                        <a:t>Homegrown children without SEND (EHCP)</a:t>
                      </a:r>
                      <a:endParaRPr b="1" dirty="0">
                        <a:solidFill>
                          <a:srgbClr val="FFFFFF"/>
                        </a:solidFill>
                      </a:endParaRP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b="1">
                          <a:solidFill>
                            <a:srgbClr val="FFFFFF"/>
                          </a:solidFill>
                        </a:rPr>
                        <a:t>NATIONAL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t>COMBINED WA+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74%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79%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61%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t>COMBINED GD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13%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14%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9357430"/>
              </p:ext>
            </p:extLst>
          </p:nvPr>
        </p:nvGraphicFramePr>
        <p:xfrm>
          <a:off x="640080" y="2377440"/>
          <a:ext cx="7863840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5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5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5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659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2832">
                <a:tc>
                  <a:txBody>
                    <a:bodyPr/>
                    <a:lstStyle/>
                    <a:p>
                      <a:endParaRPr/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endParaRPr b="1" dirty="0">
                        <a:solidFill>
                          <a:srgbClr val="FFFFFF"/>
                        </a:solidFill>
                      </a:endParaRP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endParaRPr b="1" dirty="0">
                        <a:solidFill>
                          <a:srgbClr val="FFFFFF"/>
                        </a:solidFill>
                      </a:endParaRP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endParaRPr b="1" dirty="0">
                        <a:solidFill>
                          <a:srgbClr val="FFFFFF"/>
                        </a:solidFill>
                      </a:endParaRPr>
                    </a:p>
                  </a:txBody>
                  <a:tcPr>
                    <a:solidFill>
                      <a:srgbClr val="2255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2832">
                <a:tc>
                  <a:txBody>
                    <a:bodyPr/>
                    <a:lstStyle/>
                    <a:p>
                      <a:r>
                        <a:rPr dirty="0"/>
                        <a:t>READING WA+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63.6%</a:t>
                      </a:r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87.5%</a:t>
                      </a:r>
                      <a:endParaRPr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75%</a:t>
                      </a:r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2832">
                <a:tc>
                  <a:txBody>
                    <a:bodyPr/>
                    <a:lstStyle/>
                    <a:p>
                      <a:r>
                        <a:t>READING GD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18.2%</a:t>
                      </a:r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9564435"/>
              </p:ext>
            </p:extLst>
          </p:nvPr>
        </p:nvGraphicFramePr>
        <p:xfrm>
          <a:off x="640080" y="3483864"/>
          <a:ext cx="7863839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68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51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42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476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43280">
                <a:tc>
                  <a:txBody>
                    <a:bodyPr/>
                    <a:lstStyle/>
                    <a:p>
                      <a:r>
                        <a:rPr lang="en-GB" dirty="0"/>
                        <a:t>Writing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Cohort of 11</a:t>
                      </a:r>
                    </a:p>
                    <a:p>
                      <a:endParaRPr dirty="0"/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FFFF"/>
                          </a:solidFill>
                        </a:rPr>
                        <a:t>Ormskirk West End Primary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FFFF"/>
                          </a:solidFill>
                        </a:rPr>
                        <a:t>Homegrown children without SEND (EHCP)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b="1" dirty="0">
                          <a:solidFill>
                            <a:srgbClr val="FFFFFF"/>
                          </a:solidFill>
                        </a:rPr>
                        <a:t>NATIONAL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312">
                <a:tc>
                  <a:txBody>
                    <a:bodyPr/>
                    <a:lstStyle/>
                    <a:p>
                      <a:r>
                        <a:t>WRITING WA+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54.5%</a:t>
                      </a:r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75%</a:t>
                      </a:r>
                      <a:endParaRPr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59%</a:t>
                      </a:r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7312">
                <a:tc>
                  <a:txBody>
                    <a:bodyPr/>
                    <a:lstStyle/>
                    <a:p>
                      <a:r>
                        <a:t>WRITING GD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CAA02A8-BC31-09FE-89E1-A20906F4FB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4509981"/>
              </p:ext>
            </p:extLst>
          </p:nvPr>
        </p:nvGraphicFramePr>
        <p:xfrm>
          <a:off x="640080" y="5212080"/>
          <a:ext cx="777240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36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7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84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29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8040">
                <a:tc>
                  <a:txBody>
                    <a:bodyPr/>
                    <a:lstStyle/>
                    <a:p>
                      <a:r>
                        <a:rPr lang="en-GB" dirty="0"/>
                        <a:t>GPS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Cohort of 11</a:t>
                      </a:r>
                    </a:p>
                    <a:p>
                      <a:endParaRPr dirty="0"/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FFFF"/>
                          </a:solidFill>
                        </a:rPr>
                        <a:t>Ormskirk West End Primary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FFFF"/>
                          </a:solidFill>
                        </a:rPr>
                        <a:t>Homegrown children without SEND (EHCP)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b="1">
                          <a:solidFill>
                            <a:srgbClr val="FFFFFF"/>
                          </a:solidFill>
                        </a:rPr>
                        <a:t>NATIONAL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1216">
                <a:tc>
                  <a:txBody>
                    <a:bodyPr/>
                    <a:lstStyle/>
                    <a:p>
                      <a:r>
                        <a:rPr lang="en-GB" dirty="0"/>
                        <a:t>GPS</a:t>
                      </a:r>
                      <a:r>
                        <a:rPr dirty="0"/>
                        <a:t> WA+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63.6%</a:t>
                      </a:r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87.5%</a:t>
                      </a:r>
                      <a:endParaRPr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73%</a:t>
                      </a:r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216">
                <a:tc>
                  <a:txBody>
                    <a:bodyPr/>
                    <a:lstStyle/>
                    <a:p>
                      <a:r>
                        <a:rPr lang="en-GB" dirty="0"/>
                        <a:t>GPS</a:t>
                      </a:r>
                      <a:r>
                        <a:rPr dirty="0"/>
                        <a:t> GD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FB19C3C-C46C-F5C0-E6E6-F65E7442F9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432734"/>
              </p:ext>
            </p:extLst>
          </p:nvPr>
        </p:nvGraphicFramePr>
        <p:xfrm>
          <a:off x="731520" y="530351"/>
          <a:ext cx="7616952" cy="21192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4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76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08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42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281397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Cohort of 11</a:t>
                      </a:r>
                    </a:p>
                    <a:p>
                      <a:endParaRPr dirty="0"/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FFFF"/>
                          </a:solidFill>
                        </a:rPr>
                        <a:t>Ormskirk West End Primary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FFFF"/>
                          </a:solidFill>
                        </a:rPr>
                        <a:t>Homegrown children without SEND (EHCP)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b="1" dirty="0">
                          <a:solidFill>
                            <a:srgbClr val="FFFFFF"/>
                          </a:solidFill>
                        </a:rPr>
                        <a:t>NATIONAL</a:t>
                      </a:r>
                    </a:p>
                  </a:txBody>
                  <a:tcPr>
                    <a:solidFill>
                      <a:srgbClr val="2255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2094">
                <a:tc>
                  <a:txBody>
                    <a:bodyPr/>
                    <a:lstStyle/>
                    <a:p>
                      <a:r>
                        <a:t>MATHS WA+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27.3%</a:t>
                      </a:r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37.5%</a:t>
                      </a:r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74%</a:t>
                      </a:r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7412">
                <a:tc>
                  <a:txBody>
                    <a:bodyPr/>
                    <a:lstStyle/>
                    <a:p>
                      <a:r>
                        <a:t>MATHS GD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79891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133</Words>
  <Application>Microsoft Office PowerPoint</Application>
  <PresentationFormat>On-screen Show (4:3)</PresentationFormat>
  <Paragraphs>50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Sarah Currie</dc:creator>
  <cp:keywords/>
  <dc:description>generated using python-pptx</dc:description>
  <cp:lastModifiedBy>8014, head</cp:lastModifiedBy>
  <cp:revision>3</cp:revision>
  <dcterms:created xsi:type="dcterms:W3CDTF">2013-01-27T09:14:16Z</dcterms:created>
  <dcterms:modified xsi:type="dcterms:W3CDTF">2026-03-13T12:34:36Z</dcterms:modified>
  <cp:category/>
</cp:coreProperties>
</file>