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74320"/>
            <a:ext cx="752411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800" b="1">
                <a:solidFill>
                  <a:srgbClr val="225522"/>
                </a:solidFill>
              </a:rPr>
              <a:t>   </a:t>
            </a:r>
            <a:r>
              <a:rPr sz="4800" b="1">
                <a:solidFill>
                  <a:srgbClr val="225522"/>
                </a:solidFill>
              </a:rPr>
              <a:t>Key </a:t>
            </a:r>
            <a:r>
              <a:rPr sz="4800" b="1" dirty="0">
                <a:solidFill>
                  <a:srgbClr val="225522"/>
                </a:solidFill>
              </a:rPr>
              <a:t>Stage </a:t>
            </a:r>
            <a:r>
              <a:rPr lang="en-GB" sz="4800" b="1" dirty="0">
                <a:solidFill>
                  <a:srgbClr val="225522"/>
                </a:solidFill>
              </a:rPr>
              <a:t>1</a:t>
            </a:r>
            <a:r>
              <a:rPr sz="4800" b="1" dirty="0">
                <a:solidFill>
                  <a:srgbClr val="225522"/>
                </a:solidFill>
              </a:rPr>
              <a:t> </a:t>
            </a:r>
            <a:r>
              <a:rPr lang="en-GB" sz="4800" b="1" dirty="0">
                <a:solidFill>
                  <a:srgbClr val="225522"/>
                </a:solidFill>
              </a:rPr>
              <a:t>Phonics &amp; EYFS</a:t>
            </a:r>
            <a:endParaRPr sz="4800" b="1" dirty="0">
              <a:solidFill>
                <a:srgbClr val="22552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0400" y="914400"/>
            <a:ext cx="189667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25522"/>
                </a:solidFill>
              </a:rPr>
              <a:t>       </a:t>
            </a:r>
            <a:r>
              <a:rPr sz="2400" dirty="0">
                <a:solidFill>
                  <a:srgbClr val="225522"/>
                </a:solidFill>
              </a:rPr>
              <a:t>July </a:t>
            </a:r>
            <a:r>
              <a:rPr lang="en-GB" sz="2400" dirty="0">
                <a:solidFill>
                  <a:srgbClr val="225522"/>
                </a:solidFill>
              </a:rPr>
              <a:t>2025</a:t>
            </a:r>
            <a:endParaRPr sz="2400" dirty="0">
              <a:solidFill>
                <a:srgbClr val="225522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059111"/>
              </p:ext>
            </p:extLst>
          </p:nvPr>
        </p:nvGraphicFramePr>
        <p:xfrm>
          <a:off x="640080" y="1463040"/>
          <a:ext cx="786384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  <a:endParaRPr b="1" dirty="0">
                        <a:solidFill>
                          <a:srgbClr val="FFFFFF"/>
                        </a:solidFill>
                      </a:endParaRP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Children without SEND (EHCP)</a:t>
                      </a:r>
                      <a:endParaRPr b="1" dirty="0">
                        <a:solidFill>
                          <a:srgbClr val="FFFFFF"/>
                        </a:solidFill>
                      </a:endParaRP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GB" dirty="0"/>
                        <a:t>Year 1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66.7%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80%</a:t>
                      </a:r>
                      <a:endParaRPr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79.9%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760498"/>
              </p:ext>
            </p:extLst>
          </p:nvPr>
        </p:nvGraphicFramePr>
        <p:xfrm>
          <a:off x="640079" y="2996184"/>
          <a:ext cx="7863839" cy="120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5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4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76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3280">
                <a:tc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Children without SEND (EHCP)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 dirty="0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312">
                <a:tc>
                  <a:txBody>
                    <a:bodyPr/>
                    <a:lstStyle/>
                    <a:p>
                      <a:r>
                        <a:rPr lang="en-GB" dirty="0"/>
                        <a:t>Year 2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100%</a:t>
                      </a:r>
                      <a:endParaRPr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N/A</a:t>
                      </a:r>
                      <a:endParaRPr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50.1%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CAA02A8-BC31-09FE-89E1-A20906F4FB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514279"/>
              </p:ext>
            </p:extLst>
          </p:nvPr>
        </p:nvGraphicFramePr>
        <p:xfrm>
          <a:off x="603504" y="4736592"/>
          <a:ext cx="7808975" cy="1579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5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9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5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9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7892">
                <a:tc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Children without EHCP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700">
                <a:tc>
                  <a:txBody>
                    <a:bodyPr/>
                    <a:lstStyle/>
                    <a:p>
                      <a:r>
                        <a:rPr lang="en-GB" dirty="0"/>
                        <a:t>EYFS  - GLD </a:t>
                      </a:r>
                      <a:r>
                        <a:rPr lang="en-GB" sz="1200" dirty="0"/>
                        <a:t>(12 children in cohort, 4 of which have complex needs)</a:t>
                      </a:r>
                      <a:endParaRPr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75%</a:t>
                      </a:r>
                      <a:endParaRPr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68%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B19C3C-C46C-F5C0-E6E6-F65E7442F9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432734"/>
              </p:ext>
            </p:extLst>
          </p:nvPr>
        </p:nvGraphicFramePr>
        <p:xfrm>
          <a:off x="731520" y="530351"/>
          <a:ext cx="7616952" cy="2119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4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76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4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81397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Cohort of 11</a:t>
                      </a:r>
                    </a:p>
                    <a:p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Homegrown children without SEND (EHCP)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 dirty="0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094">
                <a:tc>
                  <a:txBody>
                    <a:bodyPr/>
                    <a:lstStyle/>
                    <a:p>
                      <a:r>
                        <a:t>MATHS WA+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27.3%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37.5%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74%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412">
                <a:tc>
                  <a:txBody>
                    <a:bodyPr/>
                    <a:lstStyle/>
                    <a:p>
                      <a:r>
                        <a:t>MATHS GD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7989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106</Words>
  <Application>Microsoft Office PowerPoint</Application>
  <PresentationFormat>On-screen Show (4:3)</PresentationFormat>
  <Paragraphs>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Sarah Currie</dc:creator>
  <cp:keywords/>
  <dc:description>generated using python-pptx</dc:description>
  <cp:lastModifiedBy>8014, head</cp:lastModifiedBy>
  <cp:revision>4</cp:revision>
  <dcterms:created xsi:type="dcterms:W3CDTF">2013-01-27T09:14:16Z</dcterms:created>
  <dcterms:modified xsi:type="dcterms:W3CDTF">2026-03-13T12:55:35Z</dcterms:modified>
  <cp:category/>
</cp:coreProperties>
</file>